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5" r:id="rId10"/>
    <p:sldId id="274" r:id="rId11"/>
    <p:sldId id="271" r:id="rId12"/>
    <p:sldId id="272" r:id="rId13"/>
    <p:sldId id="26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94558"/>
  </p:normalViewPr>
  <p:slideViewPr>
    <p:cSldViewPr snapToGrid="0" snapToObjects="1">
      <p:cViewPr varScale="1">
        <p:scale>
          <a:sx n="135" d="100"/>
          <a:sy n="135" d="100"/>
        </p:scale>
        <p:origin x="200" y="3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18" Type="http://schemas.openxmlformats.org/officeDocument/2006/relationships/image" Target="../media/image22.svg"/><Relationship Id="rId3" Type="http://schemas.openxmlformats.org/officeDocument/2006/relationships/image" Target="../media/image7.tiff"/><Relationship Id="rId21" Type="http://schemas.openxmlformats.org/officeDocument/2006/relationships/image" Target="../media/image25.png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5" Type="http://schemas.openxmlformats.org/officeDocument/2006/relationships/image" Target="../media/image19.png"/><Relationship Id="rId23" Type="http://schemas.openxmlformats.org/officeDocument/2006/relationships/image" Target="../media/image27.tiff"/><Relationship Id="rId10" Type="http://schemas.openxmlformats.org/officeDocument/2006/relationships/image" Target="../media/image14.tiff"/><Relationship Id="rId19" Type="http://schemas.openxmlformats.org/officeDocument/2006/relationships/image" Target="../media/image23.png"/><Relationship Id="rId4" Type="http://schemas.openxmlformats.org/officeDocument/2006/relationships/image" Target="../media/image8.tiff"/><Relationship Id="rId9" Type="http://schemas.openxmlformats.org/officeDocument/2006/relationships/image" Target="../media/image13.tiff"/><Relationship Id="rId14" Type="http://schemas.openxmlformats.org/officeDocument/2006/relationships/image" Target="../media/image18.tiff"/><Relationship Id="rId22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18.tiff"/><Relationship Id="rId4" Type="http://schemas.openxmlformats.org/officeDocument/2006/relationships/image" Target="../media/image24.svg"/><Relationship Id="rId9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9840" y="3974953"/>
            <a:ext cx="3732320" cy="185631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31 January 2020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why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components?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71374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web components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695308" y="2035350"/>
            <a:ext cx="46666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Web Standards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</a:t>
            </a:r>
            <a:r>
              <a:rPr lang="en-ZA" sz="2000" spc="300" dirty="0" err="1"/>
              <a:t>Customiseable</a:t>
            </a:r>
            <a:endParaRPr lang="en-ZA" sz="2000" spc="300" dirty="0"/>
          </a:p>
          <a:p>
            <a:r>
              <a:rPr lang="en-ZA" sz="2000" spc="300" dirty="0"/>
              <a:t> 	-&gt; </a:t>
            </a:r>
            <a:r>
              <a:rPr lang="en-ZA" sz="2000" spc="300" dirty="0" err="1"/>
              <a:t>Reuseable</a:t>
            </a:r>
            <a:endParaRPr lang="en-ZA" sz="2000" spc="300" dirty="0"/>
          </a:p>
          <a:p>
            <a:r>
              <a:rPr lang="en-ZA" sz="2000" spc="300" dirty="0"/>
              <a:t>	-&gt; Encapsulated</a:t>
            </a:r>
          </a:p>
          <a:p>
            <a:endParaRPr lang="en-ZA" sz="2800" spc="300" dirty="0"/>
          </a:p>
          <a:p>
            <a:r>
              <a:rPr lang="en-ZA" sz="2800" spc="300" dirty="0"/>
              <a:t>Built-in APIs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Custom Elements API</a:t>
            </a:r>
          </a:p>
          <a:p>
            <a:r>
              <a:rPr lang="en-ZA" sz="2000" spc="300" dirty="0"/>
              <a:t>	-&gt; Shadow DOM</a:t>
            </a:r>
          </a:p>
          <a:p>
            <a:endParaRPr lang="en-ZA" sz="2000" spc="300" dirty="0"/>
          </a:p>
        </p:txBody>
      </p:sp>
    </p:spTree>
    <p:extLst>
      <p:ext uri="{BB962C8B-B14F-4D97-AF65-F5344CB8AC3E}">
        <p14:creationId xmlns:p14="http://schemas.microsoft.com/office/powerpoint/2010/main" val="358323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6397</TotalTime>
  <Words>125</Words>
  <Application>Microsoft Macintosh PowerPoint</Application>
  <PresentationFormat>Widescreen</PresentationFormat>
  <Paragraphs>51</Paragraphs>
  <Slides>14</Slides>
  <Notes>3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American Typewriter</vt:lpstr>
      <vt:lpstr>Arial</vt:lpstr>
      <vt:lpstr>Bradley Hand</vt:lpstr>
      <vt:lpstr>Calibri</vt:lpstr>
      <vt:lpstr>Calibri Light</vt:lpstr>
      <vt:lpstr>Impact</vt:lpstr>
      <vt:lpstr>Office Theme</vt:lpstr>
      <vt:lpstr>why web  components?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86</cp:revision>
  <dcterms:created xsi:type="dcterms:W3CDTF">2018-10-10T06:03:34Z</dcterms:created>
  <dcterms:modified xsi:type="dcterms:W3CDTF">2020-01-30T13:45:13Z</dcterms:modified>
</cp:coreProperties>
</file>